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933218-EF12-48CF-B47C-979CC36CB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96F8801-E57A-4200-8154-634DBD00E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8586BE-6030-4FD0-9195-43B77C7E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3D3161C-7540-438A-9F46-720077B0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047C83-7CA8-4942-B33B-EDBFBA410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258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88FFA1-4D1C-41DD-9A2A-9DA4B396A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AD9CCCF-91B9-45A1-9622-601FB9F4A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C32B0B5-D382-43F2-A4E1-CCF25976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B96CF1E-7771-408F-BA7B-396A3A04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2D1F0F5-E7A3-4E2C-90F8-1D7FEF2D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45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348D873-37B1-4C9A-A1D6-68E640EA5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0F911ED-8E27-4E7C-B744-7B400D555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484D93-0747-4D1A-AEC7-E5B53D15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7DF2BE3-BB7C-42A8-B712-518F365CB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252267A-9B80-43CE-8C48-F505BF71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42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1BC3D5-6090-469F-BACF-9E82F2EE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CA6333-FE64-4401-8FF7-A5E984039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176B2F-7B1A-4A7A-A85F-E71855B3A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D6681B9-B87B-42D2-A44E-DEAB85C95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7A96FF-7312-4E52-A1B9-ABC0A4DF6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00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FEAD35-7E6C-405D-AF9B-3AAD9FA7E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07028CC-F63C-475D-A7DA-FE46B317D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9CDFFE-EDEA-4F95-9B46-F93814DF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6D581F-01F8-4AF9-B027-1F3C26657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F66156-A611-44E6-A958-B96A95A0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2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598891-CEB6-448F-BD40-20CE81171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BE1E0C-3FDE-4AAA-B105-62E5C4549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AC78A2-A00B-4DB3-8B05-0F332AA2A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0FB01EB-852C-452A-BCA2-7359050BC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019085C-035E-4557-AD9D-5D87284D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5E773F-8E56-42B5-8884-FAEB9A71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30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96B7BB-314F-4AAE-8002-13F27803E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3422A4-339A-4A39-8866-FB03656D2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77910C5-58F8-4E4B-BBA5-1190572BD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6FE5B51-F9E1-4722-98EF-936D1524A3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182D83F-8A6A-4B5F-9E69-DCAF01F1F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D75E267-207F-408F-B665-DADCAE4E1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EC54B24-802A-4E23-9DF6-FEA1A3414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94AB7D6-52C7-4DB2-AF30-72FA2DEA4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13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E25C52-41FA-4029-9AC9-7DBC1665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964E83-8370-4E8D-93CD-844FB735D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7D870D4-30A4-4781-96A2-35D366796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64F49AC-BB40-4A61-AF08-426673DC5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8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81133C6-6410-4113-8E84-7A3C9834D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1D3506A-0FD3-4B97-B91B-C8DAFA59A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754BA4C-FEAA-45CE-BE2C-C7C8EB14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50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D20C2D-A5D3-41D2-BA6D-360C605BA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FA158C-CF02-4267-A28D-F8EBE2574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1BA0D83-285E-44C8-977F-BA2E4CE95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9FA4F08-23CF-4927-8541-C3C80BBF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3E02A77-2C05-49E2-A2EE-A6B40AFD1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C13BCD-6875-401A-A868-29960937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95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33C0AE-251E-4468-8B0F-C6C08E1B0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139B8F2-47E6-440D-BFD3-0492EA35D8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5497D0-5030-441F-9E58-ED4D4F5DC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0ED75FF-85C7-448E-A469-635C3C309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59F482B-61CC-4347-BD02-37717028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0F8D772-E800-4DD6-AB93-A1C4664F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176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2D02B7F-AA92-439E-9BD5-587A42EF4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2F0FAAD-7277-44F5-A7D8-8AAC6FF55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741EB89-5AD2-4F28-B7E3-C887A8994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AFFDC-0A0D-4297-801B-634C914C9BD2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8A49F45-0623-499F-8D72-DAAD8E6AA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EF96DC-DFDF-4088-BB36-066661569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B836B-F104-4FC2-B9D0-F6A897A2D5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45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13" Type="http://schemas.openxmlformats.org/officeDocument/2006/relationships/image" Target="../media/image4.png"/><Relationship Id="rId18" Type="http://schemas.openxmlformats.org/officeDocument/2006/relationships/image" Target="../media/image9.png"/><Relationship Id="rId3" Type="http://schemas.openxmlformats.org/officeDocument/2006/relationships/audio" Target="../media/audio2.wav"/><Relationship Id="rId21" Type="http://schemas.openxmlformats.org/officeDocument/2006/relationships/image" Target="../media/image12.png"/><Relationship Id="rId7" Type="http://schemas.openxmlformats.org/officeDocument/2006/relationships/audio" Target="../media/audio6.wav"/><Relationship Id="rId12" Type="http://schemas.openxmlformats.org/officeDocument/2006/relationships/image" Target="../media/image3.png"/><Relationship Id="rId17" Type="http://schemas.openxmlformats.org/officeDocument/2006/relationships/image" Target="../media/image8.png"/><Relationship Id="rId25" Type="http://schemas.openxmlformats.org/officeDocument/2006/relationships/image" Target="../media/image16.png"/><Relationship Id="rId2" Type="http://schemas.openxmlformats.org/officeDocument/2006/relationships/audio" Target="../media/audio1.wav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5.wav"/><Relationship Id="rId11" Type="http://schemas.openxmlformats.org/officeDocument/2006/relationships/image" Target="../media/image2.png"/><Relationship Id="rId24" Type="http://schemas.openxmlformats.org/officeDocument/2006/relationships/image" Target="../media/image15.png"/><Relationship Id="rId5" Type="http://schemas.openxmlformats.org/officeDocument/2006/relationships/audio" Target="../media/audio4.wav"/><Relationship Id="rId15" Type="http://schemas.openxmlformats.org/officeDocument/2006/relationships/image" Target="../media/image6.png"/><Relationship Id="rId23" Type="http://schemas.openxmlformats.org/officeDocument/2006/relationships/image" Target="../media/image14.png"/><Relationship Id="rId10" Type="http://schemas.microsoft.com/office/2007/relationships/hdphoto" Target="../media/hdphoto1.wdp"/><Relationship Id="rId19" Type="http://schemas.openxmlformats.org/officeDocument/2006/relationships/image" Target="../media/image10.png"/><Relationship Id="rId4" Type="http://schemas.openxmlformats.org/officeDocument/2006/relationships/audio" Target="../media/audio3.wav"/><Relationship Id="rId9" Type="http://schemas.openxmlformats.org/officeDocument/2006/relationships/image" Target="../media/image1.png"/><Relationship Id="rId14" Type="http://schemas.openxmlformats.org/officeDocument/2006/relationships/image" Target="../media/image5.png"/><Relationship Id="rId2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貓熊題目">
            <a:extLst>
              <a:ext uri="{FF2B5EF4-FFF2-40B4-BE49-F238E27FC236}">
                <a16:creationId xmlns:a16="http://schemas.microsoft.com/office/drawing/2014/main" id="{038189B3-8AA1-458B-9936-31F9769E972E}"/>
              </a:ext>
            </a:extLst>
          </p:cNvPr>
          <p:cNvGrpSpPr/>
          <p:nvPr/>
        </p:nvGrpSpPr>
        <p:grpSpPr>
          <a:xfrm>
            <a:off x="9828354" y="4614475"/>
            <a:ext cx="2244630" cy="2243525"/>
            <a:chOff x="114843" y="0"/>
            <a:chExt cx="2244630" cy="2243525"/>
          </a:xfrm>
        </p:grpSpPr>
        <p:pic>
          <p:nvPicPr>
            <p:cNvPr id="89" name="破紙效果">
              <a:extLst>
                <a:ext uri="{FF2B5EF4-FFF2-40B4-BE49-F238E27FC236}">
                  <a16:creationId xmlns:a16="http://schemas.microsoft.com/office/drawing/2014/main" id="{A2DCD3AD-670C-49E0-B32A-4193D96541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90" name="題目">
              <a:extLst>
                <a:ext uri="{FF2B5EF4-FFF2-40B4-BE49-F238E27FC236}">
                  <a16:creationId xmlns:a16="http://schemas.microsoft.com/office/drawing/2014/main" id="{ED1BAF8F-770B-4842-B456-4575973CDD09}"/>
                </a:ext>
              </a:extLst>
            </p:cNvPr>
            <p:cNvSpPr txBox="1"/>
            <p:nvPr/>
          </p:nvSpPr>
          <p:spPr>
            <a:xfrm>
              <a:off x="591198" y="598371"/>
              <a:ext cx="11079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糖果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一包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pic>
        <p:nvPicPr>
          <p:cNvPr id="22" name="貓熊">
            <a:extLst>
              <a:ext uri="{FF2B5EF4-FFF2-40B4-BE49-F238E27FC236}">
                <a16:creationId xmlns:a16="http://schemas.microsoft.com/office/drawing/2014/main" id="{EF76CE45-B725-46B5-9C32-CB201F271E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23970" y="4665979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5" name="狗題目">
            <a:extLst>
              <a:ext uri="{FF2B5EF4-FFF2-40B4-BE49-F238E27FC236}">
                <a16:creationId xmlns:a16="http://schemas.microsoft.com/office/drawing/2014/main" id="{EDEF68B6-4C21-4DAA-835D-63E6E6F87BCD}"/>
              </a:ext>
            </a:extLst>
          </p:cNvPr>
          <p:cNvGrpSpPr/>
          <p:nvPr/>
        </p:nvGrpSpPr>
        <p:grpSpPr>
          <a:xfrm>
            <a:off x="7391958" y="2929058"/>
            <a:ext cx="2244630" cy="3928942"/>
            <a:chOff x="114843" y="-1685417"/>
            <a:chExt cx="2244630" cy="3928942"/>
          </a:xfrm>
        </p:grpSpPr>
        <p:pic>
          <p:nvPicPr>
            <p:cNvPr id="86" name="破紙效果">
              <a:extLst>
                <a:ext uri="{FF2B5EF4-FFF2-40B4-BE49-F238E27FC236}">
                  <a16:creationId xmlns:a16="http://schemas.microsoft.com/office/drawing/2014/main" id="{70A337FE-94B9-405E-A61D-D5C1E1C14A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87" name="題目">
              <a:extLst>
                <a:ext uri="{FF2B5EF4-FFF2-40B4-BE49-F238E27FC236}">
                  <a16:creationId xmlns:a16="http://schemas.microsoft.com/office/drawing/2014/main" id="{DD912949-8CD4-40F5-8E1C-F56458DB82DC}"/>
                </a:ext>
              </a:extLst>
            </p:cNvPr>
            <p:cNvSpPr txBox="1"/>
            <p:nvPr/>
          </p:nvSpPr>
          <p:spPr>
            <a:xfrm>
              <a:off x="651085" y="-1685417"/>
              <a:ext cx="11079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優格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一份</a:t>
              </a:r>
            </a:p>
          </p:txBody>
        </p:sp>
      </p:grpSp>
      <p:grpSp>
        <p:nvGrpSpPr>
          <p:cNvPr id="82" name="河馬題目">
            <a:extLst>
              <a:ext uri="{FF2B5EF4-FFF2-40B4-BE49-F238E27FC236}">
                <a16:creationId xmlns:a16="http://schemas.microsoft.com/office/drawing/2014/main" id="{93B038BB-30DA-46A0-9B0B-AB216563C471}"/>
              </a:ext>
            </a:extLst>
          </p:cNvPr>
          <p:cNvGrpSpPr/>
          <p:nvPr/>
        </p:nvGrpSpPr>
        <p:grpSpPr>
          <a:xfrm>
            <a:off x="4955562" y="4614475"/>
            <a:ext cx="2244630" cy="2243525"/>
            <a:chOff x="114843" y="0"/>
            <a:chExt cx="2244630" cy="2243525"/>
          </a:xfrm>
        </p:grpSpPr>
        <p:pic>
          <p:nvPicPr>
            <p:cNvPr id="83" name="破紙效果">
              <a:extLst>
                <a:ext uri="{FF2B5EF4-FFF2-40B4-BE49-F238E27FC236}">
                  <a16:creationId xmlns:a16="http://schemas.microsoft.com/office/drawing/2014/main" id="{552A7B6B-8141-4BCC-AC63-8DAFD650F0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84" name="題目">
              <a:extLst>
                <a:ext uri="{FF2B5EF4-FFF2-40B4-BE49-F238E27FC236}">
                  <a16:creationId xmlns:a16="http://schemas.microsoft.com/office/drawing/2014/main" id="{EBD8E717-1D06-4C16-980F-79948A74DE9A}"/>
                </a:ext>
              </a:extLst>
            </p:cNvPr>
            <p:cNvSpPr txBox="1"/>
            <p:nvPr/>
          </p:nvSpPr>
          <p:spPr>
            <a:xfrm>
              <a:off x="190932" y="336932"/>
              <a:ext cx="2031325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上課可以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吃東西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乙次</a:t>
              </a:r>
            </a:p>
          </p:txBody>
        </p:sp>
      </p:grpSp>
      <p:pic>
        <p:nvPicPr>
          <p:cNvPr id="13" name="河馬">
            <a:extLst>
              <a:ext uri="{FF2B5EF4-FFF2-40B4-BE49-F238E27FC236}">
                <a16:creationId xmlns:a16="http://schemas.microsoft.com/office/drawing/2014/main" id="{335EC932-F6BE-414C-A48F-9022E9CA3A6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95834" y="4682998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79" name="馬題目">
            <a:extLst>
              <a:ext uri="{FF2B5EF4-FFF2-40B4-BE49-F238E27FC236}">
                <a16:creationId xmlns:a16="http://schemas.microsoft.com/office/drawing/2014/main" id="{601CD6C1-F367-4A53-91B8-07306DE74EB4}"/>
              </a:ext>
            </a:extLst>
          </p:cNvPr>
          <p:cNvGrpSpPr/>
          <p:nvPr/>
        </p:nvGrpSpPr>
        <p:grpSpPr>
          <a:xfrm>
            <a:off x="2496436" y="2890396"/>
            <a:ext cx="2244630" cy="3967604"/>
            <a:chOff x="114843" y="-1724079"/>
            <a:chExt cx="2244630" cy="3967604"/>
          </a:xfrm>
        </p:grpSpPr>
        <p:pic>
          <p:nvPicPr>
            <p:cNvPr id="80" name="破紙效果">
              <a:extLst>
                <a:ext uri="{FF2B5EF4-FFF2-40B4-BE49-F238E27FC236}">
                  <a16:creationId xmlns:a16="http://schemas.microsoft.com/office/drawing/2014/main" id="{E9C40BC2-9A4D-4262-9DC3-E61EB3A55D8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81" name="題目">
              <a:extLst>
                <a:ext uri="{FF2B5EF4-FFF2-40B4-BE49-F238E27FC236}">
                  <a16:creationId xmlns:a16="http://schemas.microsoft.com/office/drawing/2014/main" id="{5B5A816E-B8CC-4640-A200-C14F82ECA982}"/>
                </a:ext>
              </a:extLst>
            </p:cNvPr>
            <p:cNvSpPr txBox="1"/>
            <p:nvPr/>
          </p:nvSpPr>
          <p:spPr>
            <a:xfrm>
              <a:off x="632005" y="-1724079"/>
              <a:ext cx="11079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餅乾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一包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grpSp>
        <p:nvGrpSpPr>
          <p:cNvPr id="76" name="羊題目">
            <a:extLst>
              <a:ext uri="{FF2B5EF4-FFF2-40B4-BE49-F238E27FC236}">
                <a16:creationId xmlns:a16="http://schemas.microsoft.com/office/drawing/2014/main" id="{027CEF0F-2E9C-44A5-93EC-2ABDC97C760B}"/>
              </a:ext>
            </a:extLst>
          </p:cNvPr>
          <p:cNvGrpSpPr/>
          <p:nvPr/>
        </p:nvGrpSpPr>
        <p:grpSpPr>
          <a:xfrm>
            <a:off x="114843" y="4614475"/>
            <a:ext cx="2244630" cy="2243525"/>
            <a:chOff x="114843" y="0"/>
            <a:chExt cx="2244630" cy="2243525"/>
          </a:xfrm>
        </p:grpSpPr>
        <p:pic>
          <p:nvPicPr>
            <p:cNvPr id="77" name="破紙效果">
              <a:extLst>
                <a:ext uri="{FF2B5EF4-FFF2-40B4-BE49-F238E27FC236}">
                  <a16:creationId xmlns:a16="http://schemas.microsoft.com/office/drawing/2014/main" id="{03BE965D-2036-4937-833F-FBB83563B2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78" name="題目">
              <a:extLst>
                <a:ext uri="{FF2B5EF4-FFF2-40B4-BE49-F238E27FC236}">
                  <a16:creationId xmlns:a16="http://schemas.microsoft.com/office/drawing/2014/main" id="{F1A519BA-D9A9-4FA2-A8B8-B28C3EB831D3}"/>
                </a:ext>
              </a:extLst>
            </p:cNvPr>
            <p:cNvSpPr txBox="1"/>
            <p:nvPr/>
          </p:nvSpPr>
          <p:spPr>
            <a:xfrm>
              <a:off x="652599" y="336932"/>
              <a:ext cx="1107996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作業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免</a:t>
              </a:r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寫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乙次</a:t>
              </a:r>
            </a:p>
          </p:txBody>
        </p:sp>
      </p:grpSp>
      <p:pic>
        <p:nvPicPr>
          <p:cNvPr id="16" name="羊">
            <a:extLst>
              <a:ext uri="{FF2B5EF4-FFF2-40B4-BE49-F238E27FC236}">
                <a16:creationId xmlns:a16="http://schemas.microsoft.com/office/drawing/2014/main" id="{4DB842F2-577F-4AAF-B871-8DDFFF9EA5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4919" y="4649377"/>
            <a:ext cx="2297209" cy="22972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73" name="貍題目">
            <a:extLst>
              <a:ext uri="{FF2B5EF4-FFF2-40B4-BE49-F238E27FC236}">
                <a16:creationId xmlns:a16="http://schemas.microsoft.com/office/drawing/2014/main" id="{8753E35D-684E-4EFE-9C0D-E6913572A341}"/>
              </a:ext>
            </a:extLst>
          </p:cNvPr>
          <p:cNvGrpSpPr/>
          <p:nvPr/>
        </p:nvGrpSpPr>
        <p:grpSpPr>
          <a:xfrm>
            <a:off x="9880743" y="2316559"/>
            <a:ext cx="2244630" cy="2243525"/>
            <a:chOff x="114843" y="0"/>
            <a:chExt cx="2244630" cy="2243525"/>
          </a:xfrm>
        </p:grpSpPr>
        <p:pic>
          <p:nvPicPr>
            <p:cNvPr id="74" name="破紙效果">
              <a:extLst>
                <a:ext uri="{FF2B5EF4-FFF2-40B4-BE49-F238E27FC236}">
                  <a16:creationId xmlns:a16="http://schemas.microsoft.com/office/drawing/2014/main" id="{162A1936-2535-416B-AC7C-D1E5323BFA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75" name="題目">
              <a:extLst>
                <a:ext uri="{FF2B5EF4-FFF2-40B4-BE49-F238E27FC236}">
                  <a16:creationId xmlns:a16="http://schemas.microsoft.com/office/drawing/2014/main" id="{5696DDAA-3BBC-46F8-8162-3C398DE6CD87}"/>
                </a:ext>
              </a:extLst>
            </p:cNvPr>
            <p:cNvSpPr txBox="1"/>
            <p:nvPr/>
          </p:nvSpPr>
          <p:spPr>
            <a:xfrm>
              <a:off x="652596" y="336932"/>
              <a:ext cx="1107997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作業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免繳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乙次</a:t>
              </a:r>
            </a:p>
          </p:txBody>
        </p:sp>
      </p:grpSp>
      <p:pic>
        <p:nvPicPr>
          <p:cNvPr id="15" name="貍">
            <a:extLst>
              <a:ext uri="{FF2B5EF4-FFF2-40B4-BE49-F238E27FC236}">
                <a16:creationId xmlns:a16="http://schemas.microsoft.com/office/drawing/2014/main" id="{22017224-15E6-421B-B8B2-01D703EBEF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866188" y="2339251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70" name="貓題目">
            <a:extLst>
              <a:ext uri="{FF2B5EF4-FFF2-40B4-BE49-F238E27FC236}">
                <a16:creationId xmlns:a16="http://schemas.microsoft.com/office/drawing/2014/main" id="{A6258351-1AF6-4281-ADD9-0E15186FF352}"/>
              </a:ext>
            </a:extLst>
          </p:cNvPr>
          <p:cNvGrpSpPr/>
          <p:nvPr/>
        </p:nvGrpSpPr>
        <p:grpSpPr>
          <a:xfrm>
            <a:off x="7421969" y="2423344"/>
            <a:ext cx="2244630" cy="3928280"/>
            <a:chOff x="-1814337" y="131899"/>
            <a:chExt cx="2244630" cy="3928280"/>
          </a:xfrm>
        </p:grpSpPr>
        <p:pic>
          <p:nvPicPr>
            <p:cNvPr id="71" name="破紙效果">
              <a:extLst>
                <a:ext uri="{FF2B5EF4-FFF2-40B4-BE49-F238E27FC236}">
                  <a16:creationId xmlns:a16="http://schemas.microsoft.com/office/drawing/2014/main" id="{6A907680-66C1-43C1-9521-5DE48E8E4F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-1814337" y="131899"/>
              <a:ext cx="2244630" cy="2243525"/>
            </a:xfrm>
            <a:prstGeom prst="rect">
              <a:avLst/>
            </a:prstGeom>
          </p:spPr>
        </p:pic>
        <p:sp>
          <p:nvSpPr>
            <p:cNvPr id="72" name="題目">
              <a:extLst>
                <a:ext uri="{FF2B5EF4-FFF2-40B4-BE49-F238E27FC236}">
                  <a16:creationId xmlns:a16="http://schemas.microsoft.com/office/drawing/2014/main" id="{F43B0B99-E96C-49E8-9FEE-BF373A4079C0}"/>
                </a:ext>
              </a:extLst>
            </p:cNvPr>
            <p:cNvSpPr txBox="1"/>
            <p:nvPr/>
          </p:nvSpPr>
          <p:spPr>
            <a:xfrm>
              <a:off x="-1399392" y="2859850"/>
              <a:ext cx="156966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手搖飲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一杯</a:t>
              </a:r>
            </a:p>
          </p:txBody>
        </p:sp>
      </p:grpSp>
      <p:pic>
        <p:nvPicPr>
          <p:cNvPr id="17" name="貓">
            <a:extLst>
              <a:ext uri="{FF2B5EF4-FFF2-40B4-BE49-F238E27FC236}">
                <a16:creationId xmlns:a16="http://schemas.microsoft.com/office/drawing/2014/main" id="{0C12626E-DE7B-4395-B897-879781582C2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10228" y="2353547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67" name="豬題目">
            <a:extLst>
              <a:ext uri="{FF2B5EF4-FFF2-40B4-BE49-F238E27FC236}">
                <a16:creationId xmlns:a16="http://schemas.microsoft.com/office/drawing/2014/main" id="{C47D99B6-7001-4EA7-8F67-AD509290E7F5}"/>
              </a:ext>
            </a:extLst>
          </p:cNvPr>
          <p:cNvGrpSpPr/>
          <p:nvPr/>
        </p:nvGrpSpPr>
        <p:grpSpPr>
          <a:xfrm>
            <a:off x="4977750" y="2316559"/>
            <a:ext cx="2244630" cy="2243525"/>
            <a:chOff x="114843" y="0"/>
            <a:chExt cx="2244630" cy="2243525"/>
          </a:xfrm>
        </p:grpSpPr>
        <p:pic>
          <p:nvPicPr>
            <p:cNvPr id="68" name="破紙效果">
              <a:extLst>
                <a:ext uri="{FF2B5EF4-FFF2-40B4-BE49-F238E27FC236}">
                  <a16:creationId xmlns:a16="http://schemas.microsoft.com/office/drawing/2014/main" id="{A7D000B5-8467-423C-8ACC-60923CB21A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69" name="題目">
              <a:extLst>
                <a:ext uri="{FF2B5EF4-FFF2-40B4-BE49-F238E27FC236}">
                  <a16:creationId xmlns:a16="http://schemas.microsoft.com/office/drawing/2014/main" id="{7EC272C1-44E9-42A1-A680-A2990AB6954B}"/>
                </a:ext>
              </a:extLst>
            </p:cNvPr>
            <p:cNvSpPr txBox="1"/>
            <p:nvPr/>
          </p:nvSpPr>
          <p:spPr>
            <a:xfrm>
              <a:off x="391693" y="599432"/>
              <a:ext cx="156966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員生社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飲料*</a:t>
              </a:r>
              <a:r>
                <a:rPr lang="en-US" altLang="zh-TW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1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pic>
        <p:nvPicPr>
          <p:cNvPr id="19" name="豬">
            <a:extLst>
              <a:ext uri="{FF2B5EF4-FFF2-40B4-BE49-F238E27FC236}">
                <a16:creationId xmlns:a16="http://schemas.microsoft.com/office/drawing/2014/main" id="{A05CD397-394F-4ACD-AF1D-6C26B9F54F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12731" y="2339251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64" name="牛題目">
            <a:extLst>
              <a:ext uri="{FF2B5EF4-FFF2-40B4-BE49-F238E27FC236}">
                <a16:creationId xmlns:a16="http://schemas.microsoft.com/office/drawing/2014/main" id="{CA45B9FD-F5B4-4AE6-AB19-F0D7673A4A4B}"/>
              </a:ext>
            </a:extLst>
          </p:cNvPr>
          <p:cNvGrpSpPr/>
          <p:nvPr/>
        </p:nvGrpSpPr>
        <p:grpSpPr>
          <a:xfrm>
            <a:off x="2610718" y="2362518"/>
            <a:ext cx="2244630" cy="4066216"/>
            <a:chOff x="236007" y="591910"/>
            <a:chExt cx="2244630" cy="4066216"/>
          </a:xfrm>
        </p:grpSpPr>
        <p:pic>
          <p:nvPicPr>
            <p:cNvPr id="65" name="破紙效果">
              <a:extLst>
                <a:ext uri="{FF2B5EF4-FFF2-40B4-BE49-F238E27FC236}">
                  <a16:creationId xmlns:a16="http://schemas.microsoft.com/office/drawing/2014/main" id="{75476FB6-CF13-41C9-BA82-44DA899EC4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236007" y="591910"/>
              <a:ext cx="2244630" cy="2243525"/>
            </a:xfrm>
            <a:prstGeom prst="rect">
              <a:avLst/>
            </a:prstGeom>
          </p:spPr>
        </p:pic>
        <p:sp>
          <p:nvSpPr>
            <p:cNvPr id="66" name="題目">
              <a:extLst>
                <a:ext uri="{FF2B5EF4-FFF2-40B4-BE49-F238E27FC236}">
                  <a16:creationId xmlns:a16="http://schemas.microsoft.com/office/drawing/2014/main" id="{FDC8782A-A31D-42D3-910F-2674FA39735E}"/>
                </a:ext>
              </a:extLst>
            </p:cNvPr>
            <p:cNvSpPr txBox="1"/>
            <p:nvPr/>
          </p:nvSpPr>
          <p:spPr>
            <a:xfrm>
              <a:off x="683370" y="3457797"/>
              <a:ext cx="11079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糖果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一包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pic>
        <p:nvPicPr>
          <p:cNvPr id="10" name="牛">
            <a:extLst>
              <a:ext uri="{FF2B5EF4-FFF2-40B4-BE49-F238E27FC236}">
                <a16:creationId xmlns:a16="http://schemas.microsoft.com/office/drawing/2014/main" id="{527049C6-9DE4-4CAC-BB57-7D403A9D7C9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48244" y="2267503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61" name="狼題目">
            <a:extLst>
              <a:ext uri="{FF2B5EF4-FFF2-40B4-BE49-F238E27FC236}">
                <a16:creationId xmlns:a16="http://schemas.microsoft.com/office/drawing/2014/main" id="{0C4575F4-AB22-4FB3-9C16-D2B64587185D}"/>
              </a:ext>
            </a:extLst>
          </p:cNvPr>
          <p:cNvGrpSpPr/>
          <p:nvPr/>
        </p:nvGrpSpPr>
        <p:grpSpPr>
          <a:xfrm>
            <a:off x="191589" y="2306547"/>
            <a:ext cx="2244630" cy="2243525"/>
            <a:chOff x="114843" y="0"/>
            <a:chExt cx="2244630" cy="2243525"/>
          </a:xfrm>
        </p:grpSpPr>
        <p:pic>
          <p:nvPicPr>
            <p:cNvPr id="62" name="破紙效果">
              <a:extLst>
                <a:ext uri="{FF2B5EF4-FFF2-40B4-BE49-F238E27FC236}">
                  <a16:creationId xmlns:a16="http://schemas.microsoft.com/office/drawing/2014/main" id="{F0FBDBAE-8AB5-47D9-9D1E-A3FD4584A06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63" name="題目">
              <a:extLst>
                <a:ext uri="{FF2B5EF4-FFF2-40B4-BE49-F238E27FC236}">
                  <a16:creationId xmlns:a16="http://schemas.microsoft.com/office/drawing/2014/main" id="{620D95F9-B92D-4D61-BF17-8BD398995417}"/>
                </a:ext>
              </a:extLst>
            </p:cNvPr>
            <p:cNvSpPr txBox="1"/>
            <p:nvPr/>
          </p:nvSpPr>
          <p:spPr>
            <a:xfrm>
              <a:off x="416745" y="642846"/>
              <a:ext cx="156966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巧克力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一條</a:t>
              </a:r>
            </a:p>
          </p:txBody>
        </p:sp>
      </p:grpSp>
      <p:pic>
        <p:nvPicPr>
          <p:cNvPr id="14" name="狼">
            <a:extLst>
              <a:ext uri="{FF2B5EF4-FFF2-40B4-BE49-F238E27FC236}">
                <a16:creationId xmlns:a16="http://schemas.microsoft.com/office/drawing/2014/main" id="{E199E8F3-5059-4558-85A2-0D682A646C8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8420" y="2336848"/>
            <a:ext cx="2212496" cy="2212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8" name="熊題目">
            <a:extLst>
              <a:ext uri="{FF2B5EF4-FFF2-40B4-BE49-F238E27FC236}">
                <a16:creationId xmlns:a16="http://schemas.microsoft.com/office/drawing/2014/main" id="{837FC1E6-F898-425A-BE09-D670B5590CA9}"/>
              </a:ext>
            </a:extLst>
          </p:cNvPr>
          <p:cNvGrpSpPr/>
          <p:nvPr/>
        </p:nvGrpSpPr>
        <p:grpSpPr>
          <a:xfrm>
            <a:off x="9895559" y="0"/>
            <a:ext cx="2244630" cy="2243525"/>
            <a:chOff x="114843" y="0"/>
            <a:chExt cx="2244630" cy="2243525"/>
          </a:xfrm>
        </p:grpSpPr>
        <p:pic>
          <p:nvPicPr>
            <p:cNvPr id="59" name="破紙效果">
              <a:extLst>
                <a:ext uri="{FF2B5EF4-FFF2-40B4-BE49-F238E27FC236}">
                  <a16:creationId xmlns:a16="http://schemas.microsoft.com/office/drawing/2014/main" id="{583EB8DE-80BA-43EE-8B49-143B65CBDC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60" name="題目">
              <a:extLst>
                <a:ext uri="{FF2B5EF4-FFF2-40B4-BE49-F238E27FC236}">
                  <a16:creationId xmlns:a16="http://schemas.microsoft.com/office/drawing/2014/main" id="{3356E140-FC70-4C77-B9E4-57F2E4337756}"/>
                </a:ext>
              </a:extLst>
            </p:cNvPr>
            <p:cNvSpPr txBox="1"/>
            <p:nvPr/>
          </p:nvSpPr>
          <p:spPr>
            <a:xfrm>
              <a:off x="565346" y="577310"/>
              <a:ext cx="110799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銘謝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惠顧</a:t>
              </a:r>
            </a:p>
          </p:txBody>
        </p:sp>
      </p:grpSp>
      <p:pic>
        <p:nvPicPr>
          <p:cNvPr id="21" name="熊">
            <a:extLst>
              <a:ext uri="{FF2B5EF4-FFF2-40B4-BE49-F238E27FC236}">
                <a16:creationId xmlns:a16="http://schemas.microsoft.com/office/drawing/2014/main" id="{BFBE694B-FC1F-40F3-B3F2-59DFF166926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866189" y="14485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5" name="北極熊題目">
            <a:extLst>
              <a:ext uri="{FF2B5EF4-FFF2-40B4-BE49-F238E27FC236}">
                <a16:creationId xmlns:a16="http://schemas.microsoft.com/office/drawing/2014/main" id="{5F5AC7B0-4AD3-48A2-A9DF-981BC695087C}"/>
              </a:ext>
            </a:extLst>
          </p:cNvPr>
          <p:cNvGrpSpPr/>
          <p:nvPr/>
        </p:nvGrpSpPr>
        <p:grpSpPr>
          <a:xfrm>
            <a:off x="7496318" y="57281"/>
            <a:ext cx="2244630" cy="2243525"/>
            <a:chOff x="169692" y="57281"/>
            <a:chExt cx="2244630" cy="2243525"/>
          </a:xfrm>
        </p:grpSpPr>
        <p:pic>
          <p:nvPicPr>
            <p:cNvPr id="56" name="破紙效果">
              <a:extLst>
                <a:ext uri="{FF2B5EF4-FFF2-40B4-BE49-F238E27FC236}">
                  <a16:creationId xmlns:a16="http://schemas.microsoft.com/office/drawing/2014/main" id="{E5291EBA-DC9F-471C-8D37-27DC97D209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69692" y="57281"/>
              <a:ext cx="2244630" cy="2243525"/>
            </a:xfrm>
            <a:prstGeom prst="rect">
              <a:avLst/>
            </a:prstGeom>
          </p:spPr>
        </p:pic>
        <p:sp>
          <p:nvSpPr>
            <p:cNvPr id="57" name="題目">
              <a:extLst>
                <a:ext uri="{FF2B5EF4-FFF2-40B4-BE49-F238E27FC236}">
                  <a16:creationId xmlns:a16="http://schemas.microsoft.com/office/drawing/2014/main" id="{75C14D40-51DD-421F-8A3C-445EF3B099F3}"/>
                </a:ext>
              </a:extLst>
            </p:cNvPr>
            <p:cNvSpPr txBox="1"/>
            <p:nvPr/>
          </p:nvSpPr>
          <p:spPr>
            <a:xfrm>
              <a:off x="670527" y="343898"/>
              <a:ext cx="1107996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作業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免</a:t>
              </a:r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繳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en-US" altLang="zh-TW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2</a:t>
              </a:r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次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pic>
        <p:nvPicPr>
          <p:cNvPr id="23" name="北極熊">
            <a:extLst>
              <a:ext uri="{FF2B5EF4-FFF2-40B4-BE49-F238E27FC236}">
                <a16:creationId xmlns:a16="http://schemas.microsoft.com/office/drawing/2014/main" id="{7D16B28C-AA87-42C3-98B5-0F1C38904BE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468006" y="-17903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52" name="狐題目">
            <a:extLst>
              <a:ext uri="{FF2B5EF4-FFF2-40B4-BE49-F238E27FC236}">
                <a16:creationId xmlns:a16="http://schemas.microsoft.com/office/drawing/2014/main" id="{AF491AD1-7E04-4F5B-BADD-A9541851016A}"/>
              </a:ext>
            </a:extLst>
          </p:cNvPr>
          <p:cNvGrpSpPr/>
          <p:nvPr/>
        </p:nvGrpSpPr>
        <p:grpSpPr>
          <a:xfrm>
            <a:off x="4999521" y="0"/>
            <a:ext cx="2244630" cy="2243525"/>
            <a:chOff x="114843" y="0"/>
            <a:chExt cx="2244630" cy="2243525"/>
          </a:xfrm>
        </p:grpSpPr>
        <p:pic>
          <p:nvPicPr>
            <p:cNvPr id="53" name="破紙效果">
              <a:extLst>
                <a:ext uri="{FF2B5EF4-FFF2-40B4-BE49-F238E27FC236}">
                  <a16:creationId xmlns:a16="http://schemas.microsoft.com/office/drawing/2014/main" id="{A877EB68-C230-4E5E-9DC6-887A2CC4A7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114843" y="0"/>
              <a:ext cx="2244630" cy="2243525"/>
            </a:xfrm>
            <a:prstGeom prst="rect">
              <a:avLst/>
            </a:prstGeom>
          </p:spPr>
        </p:pic>
        <p:sp>
          <p:nvSpPr>
            <p:cNvPr id="54" name="題目">
              <a:extLst>
                <a:ext uri="{FF2B5EF4-FFF2-40B4-BE49-F238E27FC236}">
                  <a16:creationId xmlns:a16="http://schemas.microsoft.com/office/drawing/2014/main" id="{EAB891AA-EC92-4B70-8CB1-A82FC1BBD474}"/>
                </a:ext>
              </a:extLst>
            </p:cNvPr>
            <p:cNvSpPr txBox="1"/>
            <p:nvPr/>
          </p:nvSpPr>
          <p:spPr>
            <a:xfrm>
              <a:off x="400410" y="672466"/>
              <a:ext cx="1569660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手搖飲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一杯</a:t>
              </a:r>
            </a:p>
          </p:txBody>
        </p:sp>
      </p:grpSp>
      <p:pic>
        <p:nvPicPr>
          <p:cNvPr id="12" name="狐">
            <a:extLst>
              <a:ext uri="{FF2B5EF4-FFF2-40B4-BE49-F238E27FC236}">
                <a16:creationId xmlns:a16="http://schemas.microsoft.com/office/drawing/2014/main" id="{C5982D26-E496-46EE-B82B-17362582D7E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959926" y="-28293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猴題目">
            <a:extLst>
              <a:ext uri="{FF2B5EF4-FFF2-40B4-BE49-F238E27FC236}">
                <a16:creationId xmlns:a16="http://schemas.microsoft.com/office/drawing/2014/main" id="{F4855396-0004-40E2-BDC9-26E29FBBD2B5}"/>
              </a:ext>
            </a:extLst>
          </p:cNvPr>
          <p:cNvGrpSpPr/>
          <p:nvPr/>
        </p:nvGrpSpPr>
        <p:grpSpPr>
          <a:xfrm>
            <a:off x="2557573" y="0"/>
            <a:ext cx="2244630" cy="2243525"/>
            <a:chOff x="2557573" y="0"/>
            <a:chExt cx="2244630" cy="2243525"/>
          </a:xfrm>
        </p:grpSpPr>
        <p:pic>
          <p:nvPicPr>
            <p:cNvPr id="46" name="破紙效果">
              <a:extLst>
                <a:ext uri="{FF2B5EF4-FFF2-40B4-BE49-F238E27FC236}">
                  <a16:creationId xmlns:a16="http://schemas.microsoft.com/office/drawing/2014/main" id="{606EEDEF-F662-46D9-A9FB-1943A8BC207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2557573" y="0"/>
              <a:ext cx="2244630" cy="2243525"/>
            </a:xfrm>
            <a:prstGeom prst="rect">
              <a:avLst/>
            </a:prstGeom>
          </p:spPr>
        </p:pic>
        <p:sp>
          <p:nvSpPr>
            <p:cNvPr id="47" name="題目">
              <a:extLst>
                <a:ext uri="{FF2B5EF4-FFF2-40B4-BE49-F238E27FC236}">
                  <a16:creationId xmlns:a16="http://schemas.microsoft.com/office/drawing/2014/main" id="{FC8859DE-624B-40F4-B42E-058960D66074}"/>
                </a:ext>
              </a:extLst>
            </p:cNvPr>
            <p:cNvSpPr txBox="1"/>
            <p:nvPr/>
          </p:nvSpPr>
          <p:spPr>
            <a:xfrm>
              <a:off x="2885729" y="362379"/>
              <a:ext cx="1569660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福利社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飲料</a:t>
              </a:r>
              <a:endParaRPr lang="en-US" altLang="zh-TW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一罐</a:t>
              </a:r>
            </a:p>
          </p:txBody>
        </p:sp>
      </p:grpSp>
      <p:pic>
        <p:nvPicPr>
          <p:cNvPr id="11" name="猴">
            <a:extLst>
              <a:ext uri="{FF2B5EF4-FFF2-40B4-BE49-F238E27FC236}">
                <a16:creationId xmlns:a16="http://schemas.microsoft.com/office/drawing/2014/main" id="{4CF097F9-61B8-49B0-ABDF-75E930FB6F1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577172" y="-31327"/>
            <a:ext cx="2244630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" name="海豹題目">
            <a:extLst>
              <a:ext uri="{FF2B5EF4-FFF2-40B4-BE49-F238E27FC236}">
                <a16:creationId xmlns:a16="http://schemas.microsoft.com/office/drawing/2014/main" id="{BB3AB2DF-0BDB-4704-A717-74E129F59DA0}"/>
              </a:ext>
            </a:extLst>
          </p:cNvPr>
          <p:cNvGrpSpPr/>
          <p:nvPr/>
        </p:nvGrpSpPr>
        <p:grpSpPr>
          <a:xfrm>
            <a:off x="116546" y="0"/>
            <a:ext cx="2244630" cy="2243525"/>
            <a:chOff x="39427" y="0"/>
            <a:chExt cx="2244630" cy="2243525"/>
          </a:xfrm>
        </p:grpSpPr>
        <p:pic>
          <p:nvPicPr>
            <p:cNvPr id="91" name="破紙效果">
              <a:extLst>
                <a:ext uri="{FF2B5EF4-FFF2-40B4-BE49-F238E27FC236}">
                  <a16:creationId xmlns:a16="http://schemas.microsoft.com/office/drawing/2014/main" id="{E715EF76-604D-40E8-924A-A305E81C26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9892" b="98300" l="6125" r="90000">
                          <a14:foregroundMark x1="17625" y1="39722" x2="16500" y2="53941"/>
                          <a14:foregroundMark x1="16500" y1="53941" x2="27000" y2="20093"/>
                          <a14:foregroundMark x1="27000" y1="20093" x2="34625" y2="10355"/>
                          <a14:foregroundMark x1="34625" y1="10355" x2="53875" y2="7883"/>
                          <a14:foregroundMark x1="53875" y1="7883" x2="66875" y2="12519"/>
                          <a14:foregroundMark x1="66875" y1="12519" x2="86000" y2="30603"/>
                          <a14:foregroundMark x1="86000" y1="30603" x2="90875" y2="46059"/>
                          <a14:foregroundMark x1="90875" y1="46059" x2="87875" y2="78362"/>
                          <a14:foregroundMark x1="87875" y1="78362" x2="79125" y2="90417"/>
                          <a14:foregroundMark x1="79125" y1="90417" x2="64750" y2="97991"/>
                          <a14:foregroundMark x1="64750" y1="97991" x2="39000" y2="98300"/>
                          <a14:foregroundMark x1="39000" y1="98300" x2="25000" y2="89181"/>
                          <a14:foregroundMark x1="25000" y1="89181" x2="18625" y2="77125"/>
                          <a14:foregroundMark x1="18625" y1="77125" x2="17625" y2="57805"/>
                          <a14:foregroundMark x1="33500" y1="61515" x2="39000" y2="86553"/>
                          <a14:foregroundMark x1="39000" y1="86553" x2="42250" y2="89181"/>
                          <a14:foregroundMark x1="70375" y1="83926" x2="85000" y2="65379"/>
                          <a14:foregroundMark x1="85000" y1="65379" x2="85000" y2="64915"/>
                          <a14:foregroundMark x1="96125" y1="91499" x2="96500" y2="14374"/>
                          <a14:foregroundMark x1="96500" y1="14374" x2="82625" y2="7728"/>
                          <a14:foregroundMark x1="82625" y1="7728" x2="18125" y2="6491"/>
                          <a14:foregroundMark x1="18125" y1="6491" x2="13375" y2="18083"/>
                          <a14:foregroundMark x1="13375" y1="18083" x2="6125" y2="70634"/>
                          <a14:foregroundMark x1="41500" y1="36785" x2="41500" y2="36785"/>
                          <a14:foregroundMark x1="40750" y1="40649" x2="44750" y2="28903"/>
                          <a14:foregroundMark x1="44750" y1="28903" x2="45000" y2="28748"/>
                          <a14:backgroundMark x1="55750" y1="50696" x2="55750" y2="50696"/>
                          <a14:backgroundMark x1="56500" y1="48223" x2="56500" y2="48223"/>
                          <a14:backgroundMark x1="56500" y1="48223" x2="56500" y2="48223"/>
                          <a14:backgroundMark x1="60750" y1="50077" x2="60750" y2="50077"/>
                          <a14:backgroundMark x1="60750" y1="52087" x2="50000" y2="60433"/>
                          <a14:backgroundMark x1="50000" y1="60433" x2="63000" y2="62442"/>
                          <a14:backgroundMark x1="63000" y1="62442" x2="61500" y2="50232"/>
                          <a14:backgroundMark x1="61500" y1="50232" x2="48875" y2="49768"/>
                          <a14:backgroundMark x1="48875" y1="49768" x2="54625" y2="55796"/>
                          <a14:backgroundMark x1="56125" y1="41113" x2="54000" y2="56105"/>
                          <a14:backgroundMark x1="54000" y1="56105" x2="64500" y2="59351"/>
                          <a14:backgroundMark x1="64500" y1="59351" x2="66625" y2="45595"/>
                          <a14:backgroundMark x1="66625" y1="45595" x2="56625" y2="38485"/>
                          <a14:backgroundMark x1="56625" y1="38485" x2="46125" y2="43895"/>
                          <a14:backgroundMark x1="46125" y1="43895" x2="44875" y2="58114"/>
                          <a14:backgroundMark x1="44875" y1="58114" x2="54250" y2="67233"/>
                          <a14:backgroundMark x1="54250" y1="67233" x2="65750" y2="62133"/>
                          <a14:backgroundMark x1="65750" y1="62133" x2="67625" y2="44822"/>
                          <a14:backgroundMark x1="67625" y1="44822" x2="57000" y2="43277"/>
                          <a14:backgroundMark x1="57000" y1="43277" x2="56500" y2="44513"/>
                          <a14:backgroundMark x1="58000" y1="50696" x2="62625" y2="45440"/>
                          <a14:backgroundMark x1="53000" y1="45440" x2="56500" y2="51623"/>
                          <a14:backgroundMark x1="55750" y1="46368" x2="52375" y2="59042"/>
                          <a14:backgroundMark x1="52375" y1="59042" x2="62875" y2="55178"/>
                          <a14:backgroundMark x1="62875" y1="55178" x2="56000" y2="45595"/>
                          <a14:backgroundMark x1="56000" y1="45595" x2="51500" y2="53014"/>
                          <a14:backgroundMark x1="56125" y1="46368" x2="52375" y2="58578"/>
                          <a14:backgroundMark x1="52375" y1="58578" x2="63375" y2="56105"/>
                          <a14:backgroundMark x1="63375" y1="56105" x2="53875" y2="50386"/>
                          <a14:backgroundMark x1="53875" y1="50386" x2="54625" y2="59660"/>
                          <a14:backgroundMark x1="50000" y1="65379" x2="59750" y2="72334"/>
                          <a14:backgroundMark x1="59750" y1="72334" x2="66875" y2="55796"/>
                          <a14:backgroundMark x1="71125" y1="43895" x2="73375" y2="56878"/>
                          <a14:backgroundMark x1="73375" y1="56878" x2="66875" y2="68006"/>
                          <a14:backgroundMark x1="66875" y1="68006" x2="56875" y2="70788"/>
                          <a14:backgroundMark x1="56875" y1="70788" x2="48000" y2="65224"/>
                          <a14:backgroundMark x1="48000" y1="65224" x2="46875" y2="63988"/>
                          <a14:backgroundMark x1="56500" y1="37867" x2="67000" y2="39258"/>
                          <a14:backgroundMark x1="67000" y1="39258" x2="72625" y2="50386"/>
                          <a14:backgroundMark x1="72625" y1="50386" x2="72250" y2="64760"/>
                          <a14:backgroundMark x1="72250" y1="64760" x2="65250" y2="75116"/>
                          <a14:backgroundMark x1="65250" y1="75116" x2="55375" y2="78671"/>
                          <a14:backgroundMark x1="55375" y1="78671" x2="45375" y2="61978"/>
                          <a14:backgroundMark x1="41125" y1="55332" x2="50375" y2="82844"/>
                          <a14:backgroundMark x1="50375" y1="82844" x2="53250" y2="77125"/>
                          <a14:backgroundMark x1="48125" y1="40031" x2="56375" y2="34312"/>
                          <a14:backgroundMark x1="56375" y1="34312" x2="66625" y2="33694"/>
                          <a14:backgroundMark x1="66625" y1="33694" x2="73250" y2="44668"/>
                          <a14:backgroundMark x1="73250" y1="44668" x2="75875" y2="56569"/>
                          <a14:backgroundMark x1="75875" y1="56569" x2="75875" y2="63060"/>
                        </a14:backgroundRemoval>
                      </a14:imgEffect>
                    </a14:imgLayer>
                  </a14:imgProps>
                </a:ext>
              </a:extLst>
            </a:blip>
            <a:srcRect l="29855" t="18856" r="12766" b="10230"/>
            <a:stretch/>
          </p:blipFill>
          <p:spPr>
            <a:xfrm>
              <a:off x="39427" y="0"/>
              <a:ext cx="2244630" cy="2243525"/>
            </a:xfrm>
            <a:prstGeom prst="rect">
              <a:avLst/>
            </a:prstGeom>
          </p:spPr>
        </p:pic>
        <p:sp>
          <p:nvSpPr>
            <p:cNvPr id="92" name="題目">
              <a:extLst>
                <a:ext uri="{FF2B5EF4-FFF2-40B4-BE49-F238E27FC236}">
                  <a16:creationId xmlns:a16="http://schemas.microsoft.com/office/drawing/2014/main" id="{58B170FD-802C-4704-8E96-F62DD1D116B9}"/>
                </a:ext>
              </a:extLst>
            </p:cNvPr>
            <p:cNvSpPr txBox="1"/>
            <p:nvPr/>
          </p:nvSpPr>
          <p:spPr>
            <a:xfrm>
              <a:off x="570458" y="640435"/>
              <a:ext cx="1107997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餅乾</a:t>
              </a:r>
              <a:endParaRPr lang="en-US" altLang="zh-TW" sz="3600" dirty="0" smtClean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  <a:p>
              <a:pPr algn="ctr"/>
              <a:r>
                <a:rPr lang="zh-TW" altLang="en-US" sz="3600" dirty="0" smtClean="0">
                  <a:latin typeface="jf open 粉圓 1.1" panose="020F0500000000000000" pitchFamily="34" charset="-120"/>
                  <a:ea typeface="jf open 粉圓 1.1" panose="020F0500000000000000" pitchFamily="34" charset="-120"/>
                </a:rPr>
                <a:t>一包</a:t>
              </a:r>
              <a:endParaRPr lang="zh-TW" altLang="en-US" sz="3600" dirty="0">
                <a:latin typeface="jf open 粉圓 1.1" panose="020F0500000000000000" pitchFamily="34" charset="-120"/>
                <a:ea typeface="jf open 粉圓 1.1" panose="020F0500000000000000" pitchFamily="34" charset="-120"/>
              </a:endParaRPr>
            </a:p>
          </p:txBody>
        </p:sp>
      </p:grpSp>
      <p:pic>
        <p:nvPicPr>
          <p:cNvPr id="25" name="海豹">
            <a:extLst>
              <a:ext uri="{FF2B5EF4-FFF2-40B4-BE49-F238E27FC236}">
                <a16:creationId xmlns:a16="http://schemas.microsoft.com/office/drawing/2014/main" id="{F1033B1F-F667-45AA-95D2-554F0A2FB3E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22035" y="19709"/>
            <a:ext cx="2243525" cy="2243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狗">
            <a:extLst>
              <a:ext uri="{FF2B5EF4-FFF2-40B4-BE49-F238E27FC236}">
                <a16:creationId xmlns:a16="http://schemas.microsoft.com/office/drawing/2014/main" id="{55D4F63B-A55C-4A11-B373-BECC7FAADC81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391032" y="4692559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馬">
            <a:extLst>
              <a:ext uri="{FF2B5EF4-FFF2-40B4-BE49-F238E27FC236}">
                <a16:creationId xmlns:a16="http://schemas.microsoft.com/office/drawing/2014/main" id="{2532C2F9-A7AD-4621-A4A4-A4C12A6FF19A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580681" y="4607631"/>
            <a:ext cx="2253398" cy="2244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862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30000"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61</Words>
  <Application>Microsoft Office PowerPoint</Application>
  <PresentationFormat>寬螢幕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jf open 粉圓 1.1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Iju Hsu</dc:creator>
  <cp:lastModifiedBy>user</cp:lastModifiedBy>
  <cp:revision>22</cp:revision>
  <dcterms:created xsi:type="dcterms:W3CDTF">2021-06-07T02:57:38Z</dcterms:created>
  <dcterms:modified xsi:type="dcterms:W3CDTF">2026-01-22T09:10:29Z</dcterms:modified>
</cp:coreProperties>
</file>